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2" r:id="rId1"/>
  </p:sldMasterIdLst>
  <p:notesMasterIdLst>
    <p:notesMasterId r:id="rId11"/>
  </p:notesMasterIdLst>
  <p:sldIdLst>
    <p:sldId id="256" r:id="rId2"/>
    <p:sldId id="268" r:id="rId3"/>
    <p:sldId id="267" r:id="rId4"/>
    <p:sldId id="264" r:id="rId5"/>
    <p:sldId id="259" r:id="rId6"/>
    <p:sldId id="260" r:id="rId7"/>
    <p:sldId id="262" r:id="rId8"/>
    <p:sldId id="269" r:id="rId9"/>
    <p:sldId id="266" r:id="rId10"/>
  </p:sldIdLst>
  <p:sldSz cx="12192000" cy="6858000"/>
  <p:notesSz cx="6858000" cy="9144000"/>
  <p:embeddedFontLst>
    <p:embeddedFont>
      <p:font typeface="AR CARTER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Verdana" panose="020B0604030504040204" pitchFamily="34" charset="0"/>
      <p:regular r:id="rId19"/>
      <p:bold r:id="rId20"/>
      <p:italic r:id="rId21"/>
      <p:boldItalic r:id="rId2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uário desconhecido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7838"/>
    <a:srgbClr val="8D3F18"/>
    <a:srgbClr val="BFB81C"/>
    <a:srgbClr val="33CC33"/>
    <a:srgbClr val="008000"/>
    <a:srgbClr val="3719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37" d="100"/>
          <a:sy n="37" d="100"/>
        </p:scale>
        <p:origin x="1938" y="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55531-CE6E-4646-8978-25A33A6043F5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699506-DB8C-3044-963B-9614908EC8B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226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Visando sustentabilidade, existe uma forte tendência de consumo dos produtos orgânicos, pois estão associados ao bem-estar e saúde, mas para a produção desses produtos, o adubo orgânico é  indispensável.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699506-DB8C-3044-963B-9614908EC8B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8493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Produção de excelente qualidade com colheita em tempo hábil, que atende aos novos padrões de consumo por produtos orgânicos, contribuindo para a sustentabilidade ambiental.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699506-DB8C-3044-963B-9614908EC8B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6441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Otimiza ou reduz? (Ñ sei qual utilizar) As dificuldades no plantio e colheita, uma vez que o adubo orgânico </a:t>
            </a:r>
            <a:r>
              <a:rPr lang="pt-BR" dirty="0" err="1"/>
              <a:t>solarizado</a:t>
            </a:r>
            <a:r>
              <a:rPr lang="pt-BR" dirty="0"/>
              <a:t> fornece nutrientes ao solo suprindo as deficiências do mesmo, possibilitando o surgimento de </a:t>
            </a:r>
            <a:r>
              <a:rPr lang="pt-BR" dirty="0" err="1"/>
              <a:t>microorganismos</a:t>
            </a:r>
            <a:r>
              <a:rPr lang="pt-BR" dirty="0"/>
              <a:t> benéficos e contribuindo para o melhor desenvolvimento das plantações.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699506-DB8C-3044-963B-9614908EC8B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83462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adubo orgânico contém nutrientes necessários para a planta se desenvolver de forma saudável, sem adição de químicas que empobrecem o solo.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699506-DB8C-3044-963B-9614908EC8BC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8627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713" y="4115986"/>
            <a:ext cx="4586662" cy="236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3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E4179-241B-41BE-8BDF-1A73C4CC83A2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C4F52-9AF4-4ACD-9389-A2FD6C65DD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7407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E4179-241B-41BE-8BDF-1A73C4CC83A2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C4F52-9AF4-4ACD-9389-A2FD6C65DD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2159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E4179-241B-41BE-8BDF-1A73C4CC83A2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C4F52-9AF4-4ACD-9389-A2FD6C65DD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7075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E4179-241B-41BE-8BDF-1A73C4CC83A2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C4F52-9AF4-4ACD-9389-A2FD6C65DD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94860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E4179-241B-41BE-8BDF-1A73C4CC83A2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C4F52-9AF4-4ACD-9389-A2FD6C65DD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6857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E4179-241B-41BE-8BDF-1A73C4CC83A2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C4F52-9AF4-4ACD-9389-A2FD6C65DD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9294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1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02"/>
          <a:stretch/>
        </p:blipFill>
        <p:spPr bwMode="auto">
          <a:xfrm>
            <a:off x="-23767" y="-885030"/>
            <a:ext cx="12215768" cy="74215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Grupo 10"/>
          <p:cNvGrpSpPr/>
          <p:nvPr userDrawn="1"/>
        </p:nvGrpSpPr>
        <p:grpSpPr>
          <a:xfrm>
            <a:off x="-264695" y="5378119"/>
            <a:ext cx="14190245" cy="1671059"/>
            <a:chOff x="-264695" y="5378119"/>
            <a:chExt cx="14190245" cy="1671059"/>
          </a:xfrm>
        </p:grpSpPr>
        <p:sp>
          <p:nvSpPr>
            <p:cNvPr id="9" name="Ondulado 8"/>
            <p:cNvSpPr/>
            <p:nvPr userDrawn="1"/>
          </p:nvSpPr>
          <p:spPr>
            <a:xfrm>
              <a:off x="-264695" y="5378119"/>
              <a:ext cx="14190245" cy="1576137"/>
            </a:xfrm>
            <a:prstGeom prst="wav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9"/>
            <p:cNvSpPr/>
            <p:nvPr userDrawn="1"/>
          </p:nvSpPr>
          <p:spPr>
            <a:xfrm>
              <a:off x="-23766" y="5843239"/>
              <a:ext cx="13949315" cy="12059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Imagem 7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7270" y="5473041"/>
              <a:ext cx="2835668" cy="14621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7213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 userDrawn="1"/>
        </p:nvPicPr>
        <p:blipFill rotWithShape="1">
          <a:blip r:embed="rId2"/>
          <a:srcRect r="14249" b="23984"/>
          <a:stretch/>
        </p:blipFill>
        <p:spPr>
          <a:xfrm>
            <a:off x="-1" y="0"/>
            <a:ext cx="12172951" cy="6896100"/>
          </a:xfrm>
          <a:prstGeom prst="rect">
            <a:avLst/>
          </a:prstGeom>
        </p:spPr>
      </p:pic>
      <p:grpSp>
        <p:nvGrpSpPr>
          <p:cNvPr id="8" name="Grupo 7"/>
          <p:cNvGrpSpPr/>
          <p:nvPr userDrawn="1"/>
        </p:nvGrpSpPr>
        <p:grpSpPr>
          <a:xfrm>
            <a:off x="-264695" y="5378119"/>
            <a:ext cx="14190245" cy="1671059"/>
            <a:chOff x="-264695" y="5378119"/>
            <a:chExt cx="14190245" cy="1671059"/>
          </a:xfrm>
        </p:grpSpPr>
        <p:sp>
          <p:nvSpPr>
            <p:cNvPr id="9" name="Ondulado 8"/>
            <p:cNvSpPr/>
            <p:nvPr userDrawn="1"/>
          </p:nvSpPr>
          <p:spPr>
            <a:xfrm>
              <a:off x="-264695" y="5378119"/>
              <a:ext cx="14190245" cy="1576137"/>
            </a:xfrm>
            <a:prstGeom prst="wav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9"/>
            <p:cNvSpPr/>
            <p:nvPr userDrawn="1"/>
          </p:nvSpPr>
          <p:spPr>
            <a:xfrm>
              <a:off x="-23766" y="5843239"/>
              <a:ext cx="13949315" cy="12059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Imagem 10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7270" y="5473041"/>
              <a:ext cx="2835668" cy="14621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9443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 rotWithShape="1">
          <a:blip r:embed="rId2"/>
          <a:srcRect l="24936" t="-208" b="23493"/>
          <a:stretch/>
        </p:blipFill>
        <p:spPr>
          <a:xfrm>
            <a:off x="-57150" y="-19050"/>
            <a:ext cx="12249150" cy="7029450"/>
          </a:xfrm>
          <a:prstGeom prst="rect">
            <a:avLst/>
          </a:prstGeom>
        </p:spPr>
      </p:pic>
      <p:grpSp>
        <p:nvGrpSpPr>
          <p:cNvPr id="8" name="Grupo 7"/>
          <p:cNvGrpSpPr/>
          <p:nvPr userDrawn="1"/>
        </p:nvGrpSpPr>
        <p:grpSpPr>
          <a:xfrm>
            <a:off x="-264695" y="5378119"/>
            <a:ext cx="14190245" cy="1671059"/>
            <a:chOff x="-264695" y="5378119"/>
            <a:chExt cx="14190245" cy="1671059"/>
          </a:xfrm>
        </p:grpSpPr>
        <p:sp>
          <p:nvSpPr>
            <p:cNvPr id="9" name="Ondulado 8"/>
            <p:cNvSpPr/>
            <p:nvPr userDrawn="1"/>
          </p:nvSpPr>
          <p:spPr>
            <a:xfrm>
              <a:off x="-264695" y="5378119"/>
              <a:ext cx="14190245" cy="1576137"/>
            </a:xfrm>
            <a:prstGeom prst="wav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9"/>
            <p:cNvSpPr/>
            <p:nvPr userDrawn="1"/>
          </p:nvSpPr>
          <p:spPr>
            <a:xfrm>
              <a:off x="-23766" y="5843239"/>
              <a:ext cx="13949315" cy="12059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Imagem 10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7270" y="5473041"/>
              <a:ext cx="2835668" cy="14621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7608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84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upo 7"/>
          <p:cNvGrpSpPr/>
          <p:nvPr userDrawn="1"/>
        </p:nvGrpSpPr>
        <p:grpSpPr>
          <a:xfrm>
            <a:off x="-264695" y="5378119"/>
            <a:ext cx="14190245" cy="1671059"/>
            <a:chOff x="-264695" y="5378119"/>
            <a:chExt cx="14190245" cy="1671059"/>
          </a:xfrm>
        </p:grpSpPr>
        <p:sp>
          <p:nvSpPr>
            <p:cNvPr id="9" name="Ondulado 8"/>
            <p:cNvSpPr/>
            <p:nvPr userDrawn="1"/>
          </p:nvSpPr>
          <p:spPr>
            <a:xfrm>
              <a:off x="-264695" y="5378119"/>
              <a:ext cx="14190245" cy="1576137"/>
            </a:xfrm>
            <a:prstGeom prst="wav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9"/>
            <p:cNvSpPr/>
            <p:nvPr userDrawn="1"/>
          </p:nvSpPr>
          <p:spPr>
            <a:xfrm>
              <a:off x="-23766" y="5843239"/>
              <a:ext cx="13949315" cy="12059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Imagem 10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7270" y="5473041"/>
              <a:ext cx="2835668" cy="14621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6331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1.bp.blogspot.com/-v9f4Zeo_yII/U0WchdGt5AI/AAAAAAAAIhs/ECXuPQjxD8o/s1600/campo_arado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34"/>
          <a:stretch/>
        </p:blipFill>
        <p:spPr bwMode="auto">
          <a:xfrm>
            <a:off x="-23767" y="-152399"/>
            <a:ext cx="12215767" cy="5995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 userDrawn="1"/>
        </p:nvGrpSpPr>
        <p:grpSpPr>
          <a:xfrm>
            <a:off x="-264695" y="5378119"/>
            <a:ext cx="14190245" cy="1671059"/>
            <a:chOff x="-264695" y="5378119"/>
            <a:chExt cx="14190245" cy="1671059"/>
          </a:xfrm>
        </p:grpSpPr>
        <p:sp>
          <p:nvSpPr>
            <p:cNvPr id="9" name="Ondulado 8"/>
            <p:cNvSpPr/>
            <p:nvPr userDrawn="1"/>
          </p:nvSpPr>
          <p:spPr>
            <a:xfrm>
              <a:off x="-264695" y="5378119"/>
              <a:ext cx="14190245" cy="1576137"/>
            </a:xfrm>
            <a:prstGeom prst="wav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9"/>
            <p:cNvSpPr/>
            <p:nvPr userDrawn="1"/>
          </p:nvSpPr>
          <p:spPr>
            <a:xfrm>
              <a:off x="-23766" y="5843239"/>
              <a:ext cx="13949315" cy="12059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Imagem 10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7270" y="5473041"/>
              <a:ext cx="2835668" cy="14621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9239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grpSp>
        <p:nvGrpSpPr>
          <p:cNvPr id="8" name="Grupo 7"/>
          <p:cNvGrpSpPr/>
          <p:nvPr userDrawn="1"/>
        </p:nvGrpSpPr>
        <p:grpSpPr>
          <a:xfrm>
            <a:off x="-264695" y="5378119"/>
            <a:ext cx="14190245" cy="1671059"/>
            <a:chOff x="-264695" y="5378119"/>
            <a:chExt cx="14190245" cy="1671059"/>
          </a:xfrm>
        </p:grpSpPr>
        <p:sp>
          <p:nvSpPr>
            <p:cNvPr id="9" name="Ondulado 8"/>
            <p:cNvSpPr/>
            <p:nvPr userDrawn="1"/>
          </p:nvSpPr>
          <p:spPr>
            <a:xfrm>
              <a:off x="-264695" y="5378119"/>
              <a:ext cx="14190245" cy="1576137"/>
            </a:xfrm>
            <a:prstGeom prst="wav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9"/>
            <p:cNvSpPr/>
            <p:nvPr userDrawn="1"/>
          </p:nvSpPr>
          <p:spPr>
            <a:xfrm>
              <a:off x="-23766" y="5843239"/>
              <a:ext cx="13949315" cy="12059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" name="Imagem 10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7270" y="5473041"/>
              <a:ext cx="2835668" cy="146216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1639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E4179-241B-41BE-8BDF-1A73C4CC83A2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C4F52-9AF4-4ACD-9389-A2FD6C65DD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8542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E4179-241B-41BE-8BDF-1A73C4CC83A2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C4F52-9AF4-4ACD-9389-A2FD6C65DD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9101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E4179-241B-41BE-8BDF-1A73C4CC83A2}" type="datetimeFigureOut">
              <a:rPr lang="pt-BR" smtClean="0"/>
              <a:t>30/10/2022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C4F52-9AF4-4ACD-9389-A2FD6C65DD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1177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14" r:id="rId4"/>
    <p:sldLayoutId id="2147483715" r:id="rId5"/>
    <p:sldLayoutId id="2147483716" r:id="rId6"/>
    <p:sldLayoutId id="2147483717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/>
          <p:cNvSpPr txBox="1"/>
          <p:nvPr/>
        </p:nvSpPr>
        <p:spPr>
          <a:xfrm>
            <a:off x="2336930" y="3474985"/>
            <a:ext cx="6704701" cy="221599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3800" dirty="0">
                <a:solidFill>
                  <a:schemeClr val="bg1"/>
                </a:solidFill>
                <a:latin typeface="AR CARTER" panose="02000000000000000000" pitchFamily="2" charset="0"/>
                <a:ea typeface="Segoe UI Black" panose="020B0A02040204020203" pitchFamily="34" charset="0"/>
                <a:cs typeface="Segoe UI Black" panose="020B0A02040204020203" pitchFamily="34" charset="0"/>
              </a:rPr>
              <a:t>DAFLORA</a:t>
            </a:r>
          </a:p>
        </p:txBody>
      </p:sp>
    </p:spTree>
    <p:extLst>
      <p:ext uri="{BB962C8B-B14F-4D97-AF65-F5344CB8AC3E}">
        <p14:creationId xmlns:p14="http://schemas.microsoft.com/office/powerpoint/2010/main" val="1753500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B93BC35-E6EA-C63E-8C79-A660E2159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925" y="463039"/>
            <a:ext cx="11504149" cy="593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36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/>
        </p:nvSpPr>
        <p:spPr>
          <a:xfrm>
            <a:off x="811611" y="894607"/>
            <a:ext cx="103868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Proposta de Negócio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1351257" y="2117209"/>
            <a:ext cx="7684689" cy="2246769"/>
          </a:xfrm>
          <a:prstGeom prst="rect">
            <a:avLst/>
          </a:prstGeom>
          <a:noFill/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Oferecer o adubo orgânico rico em húmus e nutrientes como produto estável, o qual proporcione melhorias físicas, químicas e biológicas para produção agronômica. </a:t>
            </a:r>
          </a:p>
        </p:txBody>
      </p:sp>
    </p:spTree>
    <p:extLst>
      <p:ext uri="{BB962C8B-B14F-4D97-AF65-F5344CB8AC3E}">
        <p14:creationId xmlns:p14="http://schemas.microsoft.com/office/powerpoint/2010/main" val="1079532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1738946" y="867566"/>
            <a:ext cx="113128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 </a:t>
            </a:r>
            <a:r>
              <a:rPr lang="pt-B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Solo</a:t>
            </a:r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para o </a:t>
            </a:r>
            <a:r>
              <a:rPr lang="pt-B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Solo</a:t>
            </a:r>
            <a:endParaRPr lang="pt-BR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B9E170E-E49A-3EA8-BAE4-575CF73503BC}"/>
              </a:ext>
            </a:extLst>
          </p:cNvPr>
          <p:cNvSpPr txBox="1"/>
          <p:nvPr/>
        </p:nvSpPr>
        <p:spPr>
          <a:xfrm>
            <a:off x="1411661" y="2668884"/>
            <a:ext cx="1131280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Visando a sustentabilidade, existe uma forte tendência de consumo dos produtos orgânicos, que estão diretamente ligados ao bem-estar e saúde, o adubo orgânico é imprescindível para essa produção.</a:t>
            </a:r>
          </a:p>
        </p:txBody>
      </p:sp>
    </p:spTree>
    <p:extLst>
      <p:ext uri="{BB962C8B-B14F-4D97-AF65-F5344CB8AC3E}">
        <p14:creationId xmlns:p14="http://schemas.microsoft.com/office/powerpoint/2010/main" val="2880949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aixaDeTexto 10"/>
          <p:cNvSpPr txBox="1"/>
          <p:nvPr/>
        </p:nvSpPr>
        <p:spPr>
          <a:xfrm>
            <a:off x="1264819" y="760969"/>
            <a:ext cx="742541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Colheita no tempo hábil com qualidade </a:t>
            </a:r>
            <a:r>
              <a:rPr lang="pt-B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excelente</a:t>
            </a:r>
            <a:endParaRPr lang="pt-BR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3D7C576-A370-93D7-386A-C46F70626AED}"/>
              </a:ext>
            </a:extLst>
          </p:cNvPr>
          <p:cNvSpPr txBox="1"/>
          <p:nvPr/>
        </p:nvSpPr>
        <p:spPr>
          <a:xfrm>
            <a:off x="1264819" y="3429000"/>
            <a:ext cx="74254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Produção que atende aos novos padrões de consumo por produtos orgânicos, contribuindo para sustentabilidade ambiental</a:t>
            </a:r>
          </a:p>
        </p:txBody>
      </p:sp>
    </p:spTree>
    <p:extLst>
      <p:ext uri="{BB962C8B-B14F-4D97-AF65-F5344CB8AC3E}">
        <p14:creationId xmlns:p14="http://schemas.microsoft.com/office/powerpoint/2010/main" val="359921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ixaDeTexto 11"/>
          <p:cNvSpPr txBox="1"/>
          <p:nvPr/>
        </p:nvSpPr>
        <p:spPr>
          <a:xfrm>
            <a:off x="761150" y="407868"/>
            <a:ext cx="79284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Dificuldades</a:t>
            </a:r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</a:p>
          <a:p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plantio e colheita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8D8295E-37F9-C4E2-5BC4-FFA8D45F9358}"/>
              </a:ext>
            </a:extLst>
          </p:cNvPr>
          <p:cNvSpPr txBox="1"/>
          <p:nvPr/>
        </p:nvSpPr>
        <p:spPr>
          <a:xfrm>
            <a:off x="958520" y="2551837"/>
            <a:ext cx="792846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 adubo orgânico potencializa o solo suprindo a deficiência, possibilitando o surgimento de </a:t>
            </a:r>
            <a:r>
              <a:rPr lang="pt-BR"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microorganismo</a:t>
            </a:r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benéficos que contribui diretamente no desenvolvimento das plantações</a:t>
            </a:r>
          </a:p>
        </p:txBody>
      </p:sp>
    </p:spTree>
    <p:extLst>
      <p:ext uri="{BB962C8B-B14F-4D97-AF65-F5344CB8AC3E}">
        <p14:creationId xmlns:p14="http://schemas.microsoft.com/office/powerpoint/2010/main" val="3956655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aixaDeTexto 14"/>
          <p:cNvSpPr txBox="1"/>
          <p:nvPr/>
        </p:nvSpPr>
        <p:spPr>
          <a:xfrm>
            <a:off x="1180249" y="505678"/>
            <a:ext cx="81380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Adubo com </a:t>
            </a:r>
          </a:p>
          <a:p>
            <a:r>
              <a:rPr lang="pt-BR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qualidade</a:t>
            </a:r>
            <a:endParaRPr lang="pt-BR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15B90F5-D158-9595-90F9-4DCB8102D2AA}"/>
              </a:ext>
            </a:extLst>
          </p:cNvPr>
          <p:cNvSpPr txBox="1"/>
          <p:nvPr/>
        </p:nvSpPr>
        <p:spPr>
          <a:xfrm>
            <a:off x="1180249" y="2843671"/>
            <a:ext cx="81380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Contem nutrientes necessários para que a planta cresça de forma saudável, sem adição de aditivos químicos que empobrece o solo.</a:t>
            </a:r>
          </a:p>
        </p:txBody>
      </p:sp>
    </p:spTree>
    <p:extLst>
      <p:ext uri="{BB962C8B-B14F-4D97-AF65-F5344CB8AC3E}">
        <p14:creationId xmlns:p14="http://schemas.microsoft.com/office/powerpoint/2010/main" val="2378351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em 3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88BB06BE-9455-BEB3-3E1F-604A34C82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193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ixaDeTexto 9"/>
          <p:cNvSpPr txBox="1"/>
          <p:nvPr/>
        </p:nvSpPr>
        <p:spPr>
          <a:xfrm>
            <a:off x="947106" y="1490379"/>
            <a:ext cx="72824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Obrigado.</a:t>
            </a:r>
          </a:p>
        </p:txBody>
      </p:sp>
    </p:spTree>
    <p:extLst>
      <p:ext uri="{BB962C8B-B14F-4D97-AF65-F5344CB8AC3E}">
        <p14:creationId xmlns:p14="http://schemas.microsoft.com/office/powerpoint/2010/main" val="40050426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361</TotalTime>
  <Words>283</Words>
  <Application>Microsoft Office PowerPoint</Application>
  <PresentationFormat>Widescreen</PresentationFormat>
  <Paragraphs>22</Paragraphs>
  <Slides>9</Slides>
  <Notes>4</Notes>
  <HiddenSlides>1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Verdana</vt:lpstr>
      <vt:lpstr>AR CARTER</vt:lpstr>
      <vt:lpstr>Calibri</vt:lpstr>
      <vt:lpstr>Arial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Alan Mota</dc:creator>
  <cp:lastModifiedBy>Alan Meireles da Mota</cp:lastModifiedBy>
  <cp:revision>82</cp:revision>
  <dcterms:created xsi:type="dcterms:W3CDTF">2015-10-30T00:45:54Z</dcterms:created>
  <dcterms:modified xsi:type="dcterms:W3CDTF">2022-10-30T22:53:11Z</dcterms:modified>
</cp:coreProperties>
</file>

<file path=docProps/thumbnail.jpeg>
</file>